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58" autoAdjust="0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77D7-B2B2-8544-962F-AF59129CC6E8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56EEE-7846-CD4F-9AB7-7B52819B5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65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56EEE-7846-CD4F-9AB7-7B52819B5E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64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56EEE-7846-CD4F-9AB7-7B52819B5E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00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5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2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2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8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2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13" r:id="rId6"/>
    <p:sldLayoutId id="2147483808" r:id="rId7"/>
    <p:sldLayoutId id="2147483809" r:id="rId8"/>
    <p:sldLayoutId id="2147483810" r:id="rId9"/>
    <p:sldLayoutId id="2147483812" r:id="rId10"/>
    <p:sldLayoutId id="21474838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06D62A2-ECA3-4A1D-B1BB-F2659EAF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CD695-83CA-8141-9BB8-D74C490B7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4" y="4872323"/>
            <a:ext cx="10909640" cy="904970"/>
          </a:xfrm>
        </p:spPr>
        <p:txBody>
          <a:bodyPr anchor="ctr">
            <a:noAutofit/>
          </a:bodyPr>
          <a:lstStyle/>
          <a:p>
            <a:pPr algn="ctr"/>
            <a:r>
              <a:rPr lang="nl-NL" sz="8800" b="1" dirty="0">
                <a:latin typeface="+mn-lt"/>
                <a:ea typeface="Menlo" panose="020B0609030804020204" pitchFamily="49" charset="0"/>
                <a:cs typeface="Varela Round" pitchFamily="2" charset="-79"/>
              </a:rPr>
              <a:t>Welkom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1A058C3-0DA0-E341-A250-932BD0F4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4432" y="306094"/>
            <a:ext cx="10982675" cy="38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549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Gendernormen en dubbele seksuele moraal 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8: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Meiden die condooms bij zich hebben zijn verstandig. 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F53DF2-25E3-B5A0-3DDA-FCF1093C4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26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549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Gendernormen en dubbele seksuele moraal 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9: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Jongens weten het beste hoe je een condoom veilig om doet.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2D45BC-196A-A3CC-291A-F9CE1FEF1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71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Houding ten aanzien van gebruik van anticonceptiemiddelen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10: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Seks kan alleen leuk zijn als je allebei geen zorgen hebt over een mogelijke zwangerschap.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0017C9-4BA2-C426-2399-18AA205B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73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Houding ten aanzien van gebruik van anticonceptiemiddelen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11: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Het gebruiken van een condoom heeft veel voordelen.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87E0D8-561B-053C-B5DA-560406F3D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11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Houding ten aanzien van gebruik van anticonceptiemiddelen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12: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Er zijn anticonceptiemiddelen genoeg om uit te kiezen.</a:t>
            </a:r>
            <a:endParaRPr lang="nl-NL" sz="4800" b="1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550719-E8FD-4726-7139-B7D95B6DF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18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Barrières voor het gebruik van anticonceptiemiddelen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13: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Het is gênant/</a:t>
            </a:r>
            <a:r>
              <a:rPr lang="nl-NL" sz="3200" b="1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awkward</a:t>
            </a: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om condooms te kopen.</a:t>
            </a:r>
            <a:endParaRPr lang="nl-NL" sz="4800" b="1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C107DB-19C8-2207-08DA-975C9DD5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61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Barrières voor het gebruik van anticonceptiemiddelen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14: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Het is gênant/</a:t>
            </a:r>
            <a:r>
              <a:rPr lang="nl-NL" sz="3200" b="1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awkward</a:t>
            </a: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om een morning</a:t>
            </a:r>
            <a:r>
              <a:rPr lang="nl-NL" sz="3200" b="1" dirty="0">
                <a:solidFill>
                  <a:schemeClr val="tx2"/>
                </a:solidFill>
                <a:ea typeface="Times New Roman" panose="02020603050405020304" pitchFamily="18" charset="0"/>
              </a:rPr>
              <a:t>-afterpil te kopen. </a:t>
            </a:r>
            <a:endParaRPr lang="nl-NL" sz="4800" b="1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20B89A-8F2B-8C5E-139D-E521D1DE4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42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Barrières voor het gebruik van anticonceptiemiddelen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15: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Het is lastig om de huisarts te vragen om anticonceptie.</a:t>
            </a:r>
            <a:endParaRPr lang="nl-NL" sz="4800" b="1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A6A12D-E266-075A-6352-BE5C3B4F9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28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Barrières voor het gebruik van anticonceptiemiddelen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16: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Het is lastig om een condoom om te doen. </a:t>
            </a:r>
            <a:endParaRPr lang="nl-NL" sz="4800" b="1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27E5DF-050F-708F-00CD-9C33B17C8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Barrières voor het gebruik van anticonceptiemiddelen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17: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Ik durf met mijn ouders te bespreken of ik anticonceptie wil gebruiken. </a:t>
            </a:r>
            <a:endParaRPr lang="nl-NL" sz="4800" b="1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21BFE7-C77F-A54D-B621-321619C10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06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06D62A2-ECA3-4A1D-B1BB-F2659EAF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CD695-83CA-8141-9BB8-D74C490B7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3133" y="709296"/>
            <a:ext cx="7715612" cy="904970"/>
          </a:xfrm>
        </p:spPr>
        <p:txBody>
          <a:bodyPr anchor="ctr">
            <a:noAutofit/>
          </a:bodyPr>
          <a:lstStyle/>
          <a:p>
            <a:r>
              <a:rPr lang="nl-NL" sz="6000" dirty="0"/>
              <a:t>Stellingen</a:t>
            </a:r>
            <a:endParaRPr lang="nl-NL" sz="6000" dirty="0">
              <a:latin typeface="Varela Round" pitchFamily="2" charset="-79"/>
              <a:ea typeface="Menlo" panose="020B0609030804020204" pitchFamily="49" charset="0"/>
              <a:cs typeface="Varela Round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73A522-1E0E-2E4F-B4C6-52043FE7E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133" y="2448161"/>
            <a:ext cx="7622276" cy="3575943"/>
          </a:xfrm>
        </p:spPr>
        <p:txBody>
          <a:bodyPr anchor="t"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b="1" dirty="0"/>
              <a:t>Thema 1: Wie moet het regelen?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b="1" dirty="0"/>
              <a:t>Thema 2: Risico’s nemen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b="1" dirty="0"/>
              <a:t>Thema 3: Gendernormen en dubbele seksuele moraal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b="1" dirty="0"/>
              <a:t>Thema 4: Houding ten aanzien van gebruik van anticonceptiemiddelen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b="1" dirty="0"/>
              <a:t>Thema 5: Barrières voor het gebruik van anticonceptiemiddelen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b="1" dirty="0"/>
              <a:t>Thema 6: Communicatie met je bedpartner </a:t>
            </a:r>
          </a:p>
          <a:p>
            <a:endParaRPr lang="nl-NL" sz="1800" b="1" dirty="0"/>
          </a:p>
        </p:txBody>
      </p:sp>
      <p:pic>
        <p:nvPicPr>
          <p:cNvPr id="5" name="Afbeelding 4" descr="Afbeelding met persoon, poseren, menigte&#10;&#10;Automatisch gegenereerde beschrijving">
            <a:extLst>
              <a:ext uri="{FF2B5EF4-FFF2-40B4-BE49-F238E27FC236}">
                <a16:creationId xmlns:a16="http://schemas.microsoft.com/office/drawing/2014/main" id="{E98F5A5A-5D5D-2549-B28B-BE5466FE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82" y="156210"/>
            <a:ext cx="2612692" cy="65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</a:t>
            </a:r>
            <a:r>
              <a:rPr lang="nl-NL" dirty="0"/>
              <a:t>C</a:t>
            </a:r>
            <a:r>
              <a:rPr lang="nl-NL" sz="4800" dirty="0"/>
              <a:t>ommunicatie met je bedpartner 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18: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Als je geen relatie hebt met iemand, is het des te belangrijk om te praten over het voorkomen van zwangerschap en soa’s. </a:t>
            </a:r>
            <a:endParaRPr lang="nl-NL" sz="4800" b="1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DB0331-8594-F318-7D42-B70EBD9F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340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</a:t>
            </a:r>
            <a:r>
              <a:rPr lang="nl-NL" dirty="0"/>
              <a:t>C</a:t>
            </a:r>
            <a:r>
              <a:rPr lang="nl-NL" sz="4800" dirty="0"/>
              <a:t>ommunicatie met je bedpartner 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19: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Het is goed als een jongen aan een meid vraagt of zij anticonceptie gebruikt.</a:t>
            </a:r>
            <a:endParaRPr lang="nl-NL" sz="4800" b="1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ED8627-C78A-DB2B-A669-AEE603469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7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</a:t>
            </a:r>
            <a:r>
              <a:rPr lang="nl-NL" dirty="0"/>
              <a:t>C</a:t>
            </a:r>
            <a:r>
              <a:rPr lang="nl-NL" sz="4800" dirty="0"/>
              <a:t>ommunicatie met je bedpartner </a:t>
            </a:r>
            <a:br>
              <a:rPr lang="nl-NL" sz="4800" dirty="0"/>
            </a:br>
            <a:br>
              <a:rPr lang="nl-NL" sz="4800" dirty="0"/>
            </a:br>
            <a:r>
              <a:rPr lang="nl-NL" sz="4800"/>
              <a:t>Stelling </a:t>
            </a:r>
            <a:r>
              <a:rPr lang="nl-NL"/>
              <a:t>20</a:t>
            </a:r>
            <a:r>
              <a:rPr lang="nl-NL" sz="4800"/>
              <a:t>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Het is goed als een meid over condoomgebruik begint.</a:t>
            </a:r>
            <a:endParaRPr lang="nl-NL" sz="4800" b="1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F5652C-C195-94A4-DC84-ADC207771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01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Wie moet het regelen?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1: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Jongens moeten condooms kopen en gebruiken om soa’s te voorkomen. </a:t>
            </a:r>
            <a:endParaRPr lang="nl-NL" sz="3200" b="1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36CEF1-6D3E-6937-E48E-048AD985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07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Wie moet het regelen?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</a:t>
            </a:r>
            <a:r>
              <a:rPr lang="nl-NL" dirty="0"/>
              <a:t>2</a:t>
            </a:r>
            <a:r>
              <a:rPr lang="nl-NL" sz="4800" dirty="0"/>
              <a:t>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Meiden moeten anticonceptie betalen en gebruiken om een zwangerschap te voorkomen.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BC21-83CC-0F7A-C5E8-D88302271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9052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95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Wie moet het regelen?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3: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Als je samen seks hebt, zou je de kosten voor de gebruikte anticonceptie moeten delen. 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.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200C64-C3C2-4049-9854-8632F22E6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50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Risico’s nemen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4: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Als een meid zwanger raakt, is het haar eigen schuld. 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.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74C99A-D1EC-4E5B-36C4-079CB23F0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87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Risico’s nemen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5: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Als een jongen een meid zwanger maakt, is hij dom geweest.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.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F6AF0D-DBAD-5D08-8E0C-DB6714B42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51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Risico’s nemen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6: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Seks heb je met z’n tweeën</a:t>
            </a:r>
            <a:r>
              <a:rPr lang="nl-NL" sz="3200" b="1" dirty="0">
                <a:solidFill>
                  <a:schemeClr val="tx2"/>
                </a:solidFill>
                <a:ea typeface="Times New Roman" panose="02020603050405020304" pitchFamily="18" charset="0"/>
              </a:rPr>
              <a:t>, dus je bent allebei verantwoordelijk dat er geen zwangerschap komt. 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AF8F39-566F-9292-5CD8-31B67041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66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549"/>
            <a:ext cx="10687756" cy="168945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Thema: Gendernormen en dubbele seksuele moraal 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Stelling 7: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Een jongen die uit zichzelf een condoom gebruikt, is stoer. </a:t>
            </a: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4C4E83-ED38-2D47-4FED-193A786C3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93987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96737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sheet" id="{3F5E95E1-D642-F34F-9080-09F08C6788DB}" vid="{C4E8CB85-233F-D64B-BF06-B68D787F0DF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61635DC091F4B9C35693F32659A90" ma:contentTypeVersion="13" ma:contentTypeDescription="Een nieuw document maken." ma:contentTypeScope="" ma:versionID="e8a57568aa0a9f5bf7ac629fcf261d69">
  <xsd:schema xmlns:xsd="http://www.w3.org/2001/XMLSchema" xmlns:xs="http://www.w3.org/2001/XMLSchema" xmlns:p="http://schemas.microsoft.com/office/2006/metadata/properties" xmlns:ns2="d36701ac-c755-4207-8ee6-693ae6b189a3" xmlns:ns3="b6a6dbee-470a-45fe-9356-44eebfc2a17f" targetNamespace="http://schemas.microsoft.com/office/2006/metadata/properties" ma:root="true" ma:fieldsID="e3b5a03ae9c8763be939e6dd68865665" ns2:_="" ns3:_="">
    <xsd:import namespace="d36701ac-c755-4207-8ee6-693ae6b189a3"/>
    <xsd:import namespace="b6a6dbee-470a-45fe-9356-44eebfc2a1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701ac-c755-4207-8ee6-693ae6b18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6dbee-470a-45fe-9356-44eebfc2a1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8903E1-A3F3-4081-BD29-1C8A8E20C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701ac-c755-4207-8ee6-693ae6b189a3"/>
    <ds:schemaRef ds:uri="b6a6dbee-470a-45fe-9356-44eebfc2a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C6E38-3736-44F3-9CE5-0985A5D94318}">
  <ds:schemaRefs>
    <ds:schemaRef ds:uri="http://www.w3.org/XML/1998/namespace"/>
    <ds:schemaRef ds:uri="http://schemas.openxmlformats.org/package/2006/metadata/core-properties"/>
    <ds:schemaRef ds:uri="d36701ac-c755-4207-8ee6-693ae6b189a3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6a6dbee-470a-45fe-9356-44eebfc2a17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C6B62B-8D08-414D-A979-44300CBC03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SketchyVTI</Template>
  <TotalTime>17</TotalTime>
  <Words>553</Words>
  <Application>Microsoft Office PowerPoint</Application>
  <PresentationFormat>Breedbeeld</PresentationFormat>
  <Paragraphs>73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Modern Love</vt:lpstr>
      <vt:lpstr>The Hand</vt:lpstr>
      <vt:lpstr>Varela Round</vt:lpstr>
      <vt:lpstr>SketchyVTI</vt:lpstr>
      <vt:lpstr>Welkom</vt:lpstr>
      <vt:lpstr>Stellingen</vt:lpstr>
      <vt:lpstr>Thema: Wie moet het regelen?   Stelling 1: </vt:lpstr>
      <vt:lpstr>Thema: Wie moet het regelen?   Stelling 2: </vt:lpstr>
      <vt:lpstr>Thema: Wie moet het regelen?   Stelling 3: </vt:lpstr>
      <vt:lpstr>Thema: Risico’s nemen   Stelling 4: </vt:lpstr>
      <vt:lpstr>Thema: Risico’s nemen   Stelling 5: </vt:lpstr>
      <vt:lpstr>Thema: Risico’s nemen   Stelling 6: </vt:lpstr>
      <vt:lpstr>Thema: Gendernormen en dubbele seksuele moraal   Stelling 7: </vt:lpstr>
      <vt:lpstr>Thema: Gendernormen en dubbele seksuele moraal   Stelling 8: </vt:lpstr>
      <vt:lpstr>Thema: Gendernormen en dubbele seksuele moraal   Stelling 9: </vt:lpstr>
      <vt:lpstr>Thema: Houding ten aanzien van gebruik van anticonceptiemiddelen  Stelling 10: </vt:lpstr>
      <vt:lpstr>Thema: Houding ten aanzien van gebruik van anticonceptiemiddelen  Stelling 11: </vt:lpstr>
      <vt:lpstr>Thema: Houding ten aanzien van gebruik van anticonceptiemiddelen  Stelling 12: </vt:lpstr>
      <vt:lpstr>Thema: Barrières voor het gebruik van anticonceptiemiddelen  Stelling 13: </vt:lpstr>
      <vt:lpstr>Thema: Barrières voor het gebruik van anticonceptiemiddelen  Stelling 14: </vt:lpstr>
      <vt:lpstr>Thema: Barrières voor het gebruik van anticonceptiemiddelen  Stelling 15: </vt:lpstr>
      <vt:lpstr>Thema: Barrières voor het gebruik van anticonceptiemiddelen  Stelling 16: </vt:lpstr>
      <vt:lpstr>Thema: Barrières voor het gebruik van anticonceptiemiddelen  Stelling 17: </vt:lpstr>
      <vt:lpstr>Thema: Communicatie met je bedpartner   Stelling 18: </vt:lpstr>
      <vt:lpstr>Thema: Communicatie met je bedpartner   Stelling 19: </vt:lpstr>
      <vt:lpstr>Thema: Communicatie met je bedpartner   Stelling 20: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Jenny Manders</dc:creator>
  <cp:lastModifiedBy>Minke Kruse</cp:lastModifiedBy>
  <cp:revision>7</cp:revision>
  <dcterms:created xsi:type="dcterms:W3CDTF">2022-04-11T21:44:36Z</dcterms:created>
  <dcterms:modified xsi:type="dcterms:W3CDTF">2022-09-14T13:02:56Z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0x01010017561635DC091F4B9C35693F32659A90</vt:lpwstr>
  </property>
</Properties>
</file>